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1" r:id="rId1"/>
  </p:sldMasterIdLst>
  <p:sldIdLst>
    <p:sldId id="256" r:id="rId2"/>
    <p:sldId id="273" r:id="rId3"/>
    <p:sldId id="285" r:id="rId4"/>
    <p:sldId id="284" r:id="rId5"/>
    <p:sldId id="283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0725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95899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158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9110248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19539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870871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65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967381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9489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1512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88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195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553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346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1668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6378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9816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8/31/2021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66033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31936" y="994144"/>
            <a:ext cx="10877107" cy="2434856"/>
          </a:xfrm>
        </p:spPr>
        <p:txBody>
          <a:bodyPr/>
          <a:lstStyle/>
          <a:p>
            <a:pPr algn="ctr"/>
            <a:r>
              <a:rPr lang="zh-TW" altLang="en-US" sz="6000" b="1" dirty="0">
                <a:latin typeface="DFKai-SB" panose="03000509000000000000" pitchFamily="65" charset="-120"/>
                <a:ea typeface="DFKai-SB" panose="03000509000000000000" pitchFamily="65" charset="-120"/>
              </a:rPr>
              <a:t>走向東，走向西</a:t>
            </a:r>
            <a:br>
              <a:rPr lang="en-PH" altLang="zh-TW" sz="40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US" altLang="zh-TW" sz="3600" b="1" dirty="0">
                <a:latin typeface="Candara" panose="020E0502030303020204" pitchFamily="34" charset="0"/>
              </a:rPr>
              <a:t>to the east, to the west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90577" y="74429"/>
            <a:ext cx="9058939" cy="641143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走向東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走向西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 tang, 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sai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走向北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走向南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5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 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pak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Kia</a:t>
            </a:r>
            <a:r>
              <a:rPr lang="en-PH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ng lam,</a:t>
            </a:r>
            <a:endParaRPr lang="en-PH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endParaRPr lang="en-US" altLang="zh-TW" sz="3500" b="1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east, to the west,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north and the south</a:t>
            </a:r>
          </a:p>
        </p:txBody>
      </p:sp>
    </p:spTree>
    <p:extLst>
      <p:ext uri="{BB962C8B-B14F-4D97-AF65-F5344CB8AC3E}">
        <p14:creationId xmlns:p14="http://schemas.microsoft.com/office/powerpoint/2010/main" val="3647349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3" y="520995"/>
            <a:ext cx="9462977" cy="56139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咱要去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咱要去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基督福音傳遍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Ki-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-pian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go, we must 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with the Gospel of Christ.</a:t>
            </a:r>
          </a:p>
        </p:txBody>
      </p:sp>
    </p:spTree>
    <p:extLst>
      <p:ext uri="{BB962C8B-B14F-4D97-AF65-F5344CB8AC3E}">
        <p14:creationId xmlns:p14="http://schemas.microsoft.com/office/powerpoint/2010/main" val="32801729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3" y="520995"/>
            <a:ext cx="9462977" cy="56139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向黑人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向白人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Ng   o- lang,     Ng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peh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-lang,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向黃色棕種人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Ng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sek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chang-cheng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lang,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black, to the white,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To the yellow and brown</a:t>
            </a:r>
          </a:p>
        </p:txBody>
      </p:sp>
    </p:spTree>
    <p:extLst>
      <p:ext uri="{BB962C8B-B14F-4D97-AF65-F5344CB8AC3E}">
        <p14:creationId xmlns:p14="http://schemas.microsoft.com/office/powerpoint/2010/main" val="35126781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4763" y="520995"/>
            <a:ext cx="9462977" cy="5613991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咱要去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r>
              <a:rPr lang="zh-TW" altLang="en-US" sz="63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咱要去</a:t>
            </a:r>
            <a:r>
              <a:rPr lang="zh-TW" altLang="en-US" sz="3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8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       Lan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tioh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PH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</a:t>
            </a: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基督福音傳遍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Ki-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tok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hok-im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thoan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-pian.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3500" b="1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lnSpc>
                <a:spcPct val="100000"/>
              </a:lnSpc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We must go, we must go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en-PH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ith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the Gospel of Christ.</a:t>
            </a:r>
          </a:p>
        </p:txBody>
      </p:sp>
    </p:spTree>
    <p:extLst>
      <p:ext uri="{BB962C8B-B14F-4D97-AF65-F5344CB8AC3E}">
        <p14:creationId xmlns:p14="http://schemas.microsoft.com/office/powerpoint/2010/main" val="3342240879"/>
      </p:ext>
    </p:extLst>
  </p:cSld>
  <p:clrMapOvr>
    <a:masterClrMapping/>
  </p:clrMapOvr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1876</TotalTime>
  <Words>190</Words>
  <Application>Microsoft Office PowerPoint</Application>
  <PresentationFormat>Widescreen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Candara</vt:lpstr>
      <vt:lpstr>Century Gothic</vt:lpstr>
      <vt:lpstr>Wingdings 3</vt:lpstr>
      <vt:lpstr>Slice</vt:lpstr>
      <vt:lpstr>走向東，走向西 to the east, to the west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246</cp:revision>
  <dcterms:created xsi:type="dcterms:W3CDTF">2020-01-10T06:25:13Z</dcterms:created>
  <dcterms:modified xsi:type="dcterms:W3CDTF">2021-08-31T06:38:55Z</dcterms:modified>
</cp:coreProperties>
</file>